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746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2942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055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8163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3889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547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482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7747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0246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846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299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0443-C526-438B-ABFE-9C374859A9AF}" type="datetimeFigureOut">
              <a:rPr lang="ar-EG" smtClean="0"/>
              <a:t>01/08/1442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97B9-DD46-4947-8A0D-D95F5CC1D49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719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40946" cy="31730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946" y="0"/>
            <a:ext cx="5537916" cy="311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32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clt</dc:creator>
  <cp:lastModifiedBy>clt</cp:lastModifiedBy>
  <cp:revision>1</cp:revision>
  <dcterms:created xsi:type="dcterms:W3CDTF">2021-03-14T17:44:52Z</dcterms:created>
  <dcterms:modified xsi:type="dcterms:W3CDTF">2021-03-14T17:45:10Z</dcterms:modified>
</cp:coreProperties>
</file>